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sldIdLst>
    <p:sldId id="280" r:id="rId5"/>
    <p:sldId id="266" r:id="rId6"/>
    <p:sldId id="281" r:id="rId7"/>
    <p:sldId id="267" r:id="rId8"/>
    <p:sldId id="268" r:id="rId9"/>
    <p:sldId id="269" r:id="rId10"/>
    <p:sldId id="270" r:id="rId11"/>
    <p:sldId id="271" r:id="rId12"/>
    <p:sldId id="282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pos="7446" userDrawn="1">
          <p15:clr>
            <a:srgbClr val="A4A3A4"/>
          </p15:clr>
        </p15:guide>
        <p15:guide id="5" orient="horz" pos="210" userDrawn="1">
          <p15:clr>
            <a:srgbClr val="A4A3A4"/>
          </p15:clr>
        </p15:guide>
        <p15:guide id="6" pos="4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AA7F33-12FC-A36A-4311-BBF8784C3C81}" name="Alexandra  Belarbi" initials="AB" userId="S::direction@richelieu.org::0c3b442c-4591-48c4-9d55-401e54c274c7" providerId="AD"/>
  <p188:author id="{47F20D93-2B4F-C4EC-BB75-7D586B096DE3}" name="Eugénie Mailhot-Sanche" initials="EMS" userId="S::eugenie@agencerezo.com::27b31fe3-8abd-4c0d-9d9a-09752e63cec8" providerId="AD"/>
  <p188:author id="{D37B73B2-968B-1B57-7248-7B3465DD1AFC}" name="Communications Richelieu International" initials="" userId="S::communications@richelieu.org::27dc59a0-e3c6-4fd6-9631-c69c8f65d3be" providerId="AD"/>
  <p188:author id="{7A2B68D9-F7C5-ABA0-F008-6EEA287B8A45}" name="Audrey Malette" initials="AM" userId="S::audrey@agencerezo.com::461b2f82-3c49-4079-94c3-6cdae17896a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94"/>
    <a:srgbClr val="00A7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7"/>
      </p:cViewPr>
      <p:guideLst>
        <p:guide orient="horz" pos="4201"/>
        <p:guide pos="211"/>
        <p:guide pos="7446"/>
        <p:guide orient="horz" pos="210"/>
        <p:guide pos="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328F69-E496-6E1C-3D45-3D2824EEF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EEE587B-3E2F-68B3-6E4C-508D411E1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FCFBCE-AA80-7860-D7C3-8D84377DC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948-A6F2-40F5-853C-F38816CCA388}" type="datetimeFigureOut">
              <a:rPr lang="fr-CA" smtClean="0"/>
              <a:t>2026-05-15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C8653B-7AD4-B3BC-CA68-3A28846D3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C50804-E50D-6488-859A-5D33C23A6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D36-DD32-4CD2-BBDE-AC525BEA08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7050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367D9F-E7C9-43A0-354F-468704FA2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1650C3-1DA9-719E-3BA3-B8037FD13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3C35FF-1C7B-60C3-7604-F254E7050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948-A6F2-40F5-853C-F38816CCA388}" type="datetimeFigureOut">
              <a:rPr lang="fr-CA" smtClean="0"/>
              <a:t>2026-05-15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0E0A7F-5B14-6FFA-6DE3-21EC43EE7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F1E596-7C75-B7A5-EE68-5A10B55CA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D36-DD32-4CD2-BBDE-AC525BEA08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7125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1D10D2E-0D25-EEF4-68B5-BEBB2D8D34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9207E15-1DFD-FB24-FFC0-AE4C9B258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14277E-05F8-E24F-81A7-63F862F36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948-A6F2-40F5-853C-F38816CCA388}" type="datetimeFigureOut">
              <a:rPr lang="fr-CA" smtClean="0"/>
              <a:t>2026-05-15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EFCC31-988A-0977-23B0-04FFE3DC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1271CC-8807-BB07-9DF0-8D56A39BE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D36-DD32-4CD2-BBDE-AC525BEA08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63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65CA7A-2DC1-F373-57AF-DBC083D3A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5207B9-03A2-4525-BBE4-3B66BEB32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C932B1-31F8-1410-95FE-DD2DEA999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948-A6F2-40F5-853C-F38816CCA388}" type="datetimeFigureOut">
              <a:rPr lang="fr-CA" smtClean="0"/>
              <a:t>2026-05-15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41BCF6-5365-945D-7F35-F72EF72EF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F5AA64-C344-291A-C154-3EC32ADA9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D36-DD32-4CD2-BBDE-AC525BEA08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4470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227BCF-5283-CA75-C2A6-D2B58513D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C3732B-DC50-8F25-824A-A02FE0B0D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CD6859-BE04-FFBD-CFDF-A244235D6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948-A6F2-40F5-853C-F38816CCA388}" type="datetimeFigureOut">
              <a:rPr lang="fr-CA" smtClean="0"/>
              <a:t>2026-05-15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6B9329-D664-F5C6-AA81-D2B8FD753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841248-17CD-134B-DA90-340B5D72A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D36-DD32-4CD2-BBDE-AC525BEA08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2754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3889B4-DC66-F2B7-A17E-7C06BD82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A64C32-7785-B787-4DCD-897F092C2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F3B2F7-135D-F7B9-9842-60EA82172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B0178B-E4E4-0569-19FE-6F07F8CED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948-A6F2-40F5-853C-F38816CCA388}" type="datetimeFigureOut">
              <a:rPr lang="fr-CA" smtClean="0"/>
              <a:t>2026-05-15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7546D8-9D36-BC11-856C-2CF6AA3B7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9ED893-1062-FB34-680E-64887DEC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D36-DD32-4CD2-BBDE-AC525BEA08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077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852455-60EA-C1BA-B17D-72D3318B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34EE01-D562-DA13-A4A8-0A98DE0F1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052B14F-DBB6-6B1B-0D3D-922C46EB3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039B7AB-090F-8CAD-1DE3-0071A6520D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F822038-77ED-9455-63B9-EE9D7C5B3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6193EB2-0879-63DF-C314-C064A1D83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948-A6F2-40F5-853C-F38816CCA388}" type="datetimeFigureOut">
              <a:rPr lang="fr-CA" smtClean="0"/>
              <a:t>2026-05-15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8659984-9B55-E929-CF1D-17A01E292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25E6FA-4A14-BE2E-C11B-1117F052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D36-DD32-4CD2-BBDE-AC525BEA08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83176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B62291-2D39-CB64-882D-386F3574C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316F481-B92D-FA7D-4FE2-E53A53681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948-A6F2-40F5-853C-F38816CCA388}" type="datetimeFigureOut">
              <a:rPr lang="fr-CA" smtClean="0"/>
              <a:t>2026-05-15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9031CB4-39DC-F9E4-4405-D7AD74C3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09D436-0A4E-84E2-7FDC-585720DA5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D36-DD32-4CD2-BBDE-AC525BEA08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4236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6B3689E-98C7-D5C7-E127-1403C0BB1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948-A6F2-40F5-853C-F38816CCA388}" type="datetimeFigureOut">
              <a:rPr lang="fr-CA" smtClean="0"/>
              <a:t>2026-05-15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E492111-651E-A01D-170A-4082CB83B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454ADF-904F-3CA2-BCB2-22613CB9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D36-DD32-4CD2-BBDE-AC525BEA08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9650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38D610-A8E9-9870-B856-D93C5AAA0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D2726F-EA5F-B45B-B6B7-633494508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982F1A-B2BA-ED45-B830-4661ABCF8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E7A826-71BC-4571-3A56-AA968962F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948-A6F2-40F5-853C-F38816CCA388}" type="datetimeFigureOut">
              <a:rPr lang="fr-CA" smtClean="0"/>
              <a:t>2026-05-15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2132C7-2A55-81EE-10A3-B511C5096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D70D9C6-35FA-B6D1-0B00-91C8C5F39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D36-DD32-4CD2-BBDE-AC525BEA08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1739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1BB89C-A885-BAB4-85A5-6E5AFF158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6EFD3A-6509-83DD-88BE-410719580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755C38-E7AB-3AC8-F4B4-A57F08CCC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FEA311-C73F-14CA-8AD8-7D9F5E64C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948-A6F2-40F5-853C-F38816CCA388}" type="datetimeFigureOut">
              <a:rPr lang="fr-CA" smtClean="0"/>
              <a:t>2026-05-15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004AF7-E2E0-9905-3599-20B02D1D9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D42F8E-822F-EA16-4D8E-4C28A642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D36-DD32-4CD2-BBDE-AC525BEA08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48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080C415-5348-FF3A-8E04-7C5A54EDF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100619-3835-AEFA-149A-1ADE8CC35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F65F85-62C6-8721-F12F-BF8B397E1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FB948-A6F2-40F5-853C-F38816CCA388}" type="datetimeFigureOut">
              <a:rPr lang="fr-CA" smtClean="0"/>
              <a:t>2026-05-15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157DD7-2980-1EDE-3699-D445461C4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18A06A-BDB0-5804-30C3-6C789023A2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4D36-DD32-4CD2-BBDE-AC525BEA08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6778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11" Type="http://schemas.openxmlformats.org/officeDocument/2006/relationships/image" Target="../media/image20.png"/><Relationship Id="rId5" Type="http://schemas.openxmlformats.org/officeDocument/2006/relationships/image" Target="../media/image14.jpg"/><Relationship Id="rId10" Type="http://schemas.openxmlformats.org/officeDocument/2006/relationships/image" Target="../media/image19.png"/><Relationship Id="rId4" Type="http://schemas.openxmlformats.org/officeDocument/2006/relationships/image" Target="../media/image13.jp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571FCA9-FB96-FDDD-49C5-57C6A9A16B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2EA18E6C-489A-10E1-2737-953CDE74F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7057" y="265244"/>
            <a:ext cx="5077885" cy="629755"/>
          </a:xfrm>
          <a:noFill/>
        </p:spPr>
        <p:txBody>
          <a:bodyPr anchor="ctr" anchorCtr="0">
            <a:normAutofit/>
          </a:bodyPr>
          <a:lstStyle/>
          <a:p>
            <a:r>
              <a:rPr lang="fr-CA" sz="1600" dirty="0">
                <a:solidFill>
                  <a:srgbClr val="00A7E0"/>
                </a:solidFill>
                <a:latin typeface="Nexa Light"/>
                <a:cs typeface="Arial"/>
              </a:rPr>
              <a:t>Vendredi 15 mai 2026</a:t>
            </a:r>
            <a:endParaRPr lang="fr-CA" sz="1800" dirty="0">
              <a:solidFill>
                <a:srgbClr val="00A7E0"/>
              </a:solidFill>
              <a:latin typeface="Nexa Light" panose="02000000000000000000" pitchFamily="50" charset="0"/>
              <a:ea typeface="MS Gothic" panose="020B0609070205080204" pitchFamily="49" charset="-128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2C654A2-5E20-D1E2-0B51-1225B81E52D0}"/>
              </a:ext>
            </a:extLst>
          </p:cNvPr>
          <p:cNvGrpSpPr/>
          <p:nvPr/>
        </p:nvGrpSpPr>
        <p:grpSpPr>
          <a:xfrm>
            <a:off x="1501739" y="1508048"/>
            <a:ext cx="9617739" cy="3655291"/>
            <a:chOff x="1453126" y="1514764"/>
            <a:chExt cx="7971239" cy="3029526"/>
          </a:xfrm>
        </p:grpSpPr>
        <p:sp>
          <p:nvSpPr>
            <p:cNvPr id="3" name="Titre 1">
              <a:extLst>
                <a:ext uri="{FF2B5EF4-FFF2-40B4-BE49-F238E27FC236}">
                  <a16:creationId xmlns:a16="http://schemas.microsoft.com/office/drawing/2014/main" id="{40C9C7F6-AABF-70FA-4E47-69BBD91EA7B5}"/>
                </a:ext>
              </a:extLst>
            </p:cNvPr>
            <p:cNvSpPr txBox="1">
              <a:spLocks/>
            </p:cNvSpPr>
            <p:nvPr/>
          </p:nvSpPr>
          <p:spPr>
            <a:xfrm>
              <a:off x="4433456" y="1800828"/>
              <a:ext cx="4990909" cy="245739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20000"/>
                </a:lnSpc>
              </a:pPr>
              <a:r>
                <a:rPr lang="fr-CA" sz="5400" b="1" cap="all" dirty="0">
                  <a:solidFill>
                    <a:srgbClr val="006394"/>
                  </a:solidFill>
                  <a:latin typeface="Nexa Bold" panose="02000000000000000000" pitchFamily="50" charset="0"/>
                  <a:cs typeface="Arial"/>
                </a:rPr>
                <a:t>BIENVENUE</a:t>
              </a:r>
              <a:br>
                <a:rPr lang="fr-CA" sz="5400" b="1" cap="all" dirty="0">
                  <a:solidFill>
                    <a:srgbClr val="006394"/>
                  </a:solidFill>
                  <a:latin typeface="Nexa Bold" panose="02000000000000000000" pitchFamily="50" charset="0"/>
                  <a:cs typeface="Arial"/>
                </a:rPr>
              </a:br>
              <a:r>
                <a:rPr lang="fr-CA" sz="5400" b="1" cap="all" dirty="0">
                  <a:solidFill>
                    <a:srgbClr val="006394"/>
                  </a:solidFill>
                  <a:latin typeface="Nexa Bold" panose="02000000000000000000" pitchFamily="50" charset="0"/>
                  <a:cs typeface="Arial"/>
                </a:rPr>
                <a:t>à la soirée retrouvailles</a:t>
              </a:r>
              <a:endParaRPr lang="fr-CA" sz="4400" cap="all" dirty="0">
                <a:solidFill>
                  <a:srgbClr val="006394"/>
                </a:solidFill>
                <a:latin typeface="Nexa Bold" panose="02000000000000000000" pitchFamily="50" charset="0"/>
              </a:endParaRPr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59625BDD-5392-CD4C-4075-5B2B4134A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126" y="1514764"/>
              <a:ext cx="2404466" cy="3029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9655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EFC4F91-FE8A-2447-E3E0-A9CFB872DA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11383" y="622088"/>
            <a:ext cx="10169235" cy="2185157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fr-CA" sz="66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Soirée retrouvailles présentée par</a:t>
            </a:r>
            <a:endParaRPr lang="fr-CA" sz="5400" cap="all" dirty="0">
              <a:solidFill>
                <a:srgbClr val="006394"/>
              </a:solidFill>
              <a:latin typeface="Nexa Bold" panose="02000000000000000000" pitchFamily="50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EB31756-2CA0-5072-9343-090EA6A28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4314" y="3009127"/>
            <a:ext cx="3383371" cy="271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7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B1EE1-7C16-D08A-BCE3-DD92705FA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320F063-9615-B27C-97C3-375BFC7905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4E2B5B2-6DAB-8180-7A99-F1E2EEA70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383" y="2254945"/>
            <a:ext cx="10169235" cy="2185157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CA" sz="66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MERCI À NOS PRÉCIEUX</a:t>
            </a:r>
            <a:br>
              <a:rPr lang="fr-CA" sz="66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</a:br>
            <a:r>
              <a:rPr lang="fr-CA" sz="66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commanditaires</a:t>
            </a:r>
            <a:endParaRPr lang="fr-CA" sz="5400" cap="all" dirty="0">
              <a:solidFill>
                <a:srgbClr val="006394"/>
              </a:solidFill>
              <a:latin typeface="Nexa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52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1BEFF-C9A7-5DB9-8F70-54B6F7A2B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4631537-A6D2-397A-C9DB-2CBE723423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02E7E19-5DB7-DED8-1AB4-5FDB3ED27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280" y="1837369"/>
            <a:ext cx="6747441" cy="291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9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BAED8-6D86-6657-CEAE-CC28C5319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20E8739-FF1A-28C4-C520-9D5B2C8E9A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9199ABFD-FC5B-C1A5-5B3B-387A4B8317B1}"/>
              </a:ext>
            </a:extLst>
          </p:cNvPr>
          <p:cNvGrpSpPr/>
          <p:nvPr/>
        </p:nvGrpSpPr>
        <p:grpSpPr>
          <a:xfrm>
            <a:off x="1568067" y="1991763"/>
            <a:ext cx="9506380" cy="2385452"/>
            <a:chOff x="1161328" y="2182021"/>
            <a:chExt cx="9938793" cy="2493958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01EF4CDA-05B4-2387-564E-C1C11D0CA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3949" y="2182021"/>
              <a:ext cx="4676172" cy="2493958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0588D7A6-E9A4-C6D0-37F4-153E33C36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61328" y="2341518"/>
              <a:ext cx="4676172" cy="21749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141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6F87D-4765-447B-F0BA-6521D786E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0F73EF7-7DD1-29A9-6925-C2386DB149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AEE97961-BA80-5C83-CC94-757A41C7B36A}"/>
              </a:ext>
            </a:extLst>
          </p:cNvPr>
          <p:cNvGrpSpPr/>
          <p:nvPr/>
        </p:nvGrpSpPr>
        <p:grpSpPr>
          <a:xfrm>
            <a:off x="1800236" y="1847267"/>
            <a:ext cx="8736382" cy="1157087"/>
            <a:chOff x="1555793" y="2001173"/>
            <a:chExt cx="8736382" cy="115708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128FF668-6626-A307-9E0E-F66502C0B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9" t="9127" r="4800" b="10615"/>
            <a:stretch>
              <a:fillRect/>
            </a:stretch>
          </p:blipFill>
          <p:spPr>
            <a:xfrm>
              <a:off x="3793402" y="2001173"/>
              <a:ext cx="6498773" cy="1157087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E80CEF54-B06D-7CE5-EC4B-C8345883F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5793" y="2001173"/>
              <a:ext cx="1442051" cy="1157087"/>
            </a:xfrm>
            <a:prstGeom prst="rect">
              <a:avLst/>
            </a:prstGeom>
          </p:spPr>
        </p:pic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407F7EA4-6E31-53C5-BD3C-FBEBA3991B76}"/>
              </a:ext>
            </a:extLst>
          </p:cNvPr>
          <p:cNvGrpSpPr/>
          <p:nvPr/>
        </p:nvGrpSpPr>
        <p:grpSpPr>
          <a:xfrm>
            <a:off x="2377333" y="3484731"/>
            <a:ext cx="7066142" cy="1210643"/>
            <a:chOff x="2441457" y="3611478"/>
            <a:chExt cx="7066142" cy="1210643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DB0C48D1-9902-6AEA-E131-E649CB9B1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1457" y="3611478"/>
              <a:ext cx="2511706" cy="1210642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9AFCBAA7-D46C-DB26-57C9-3C9D6B941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5498" y="3613553"/>
              <a:ext cx="3852101" cy="12085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632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DC9B1-7141-62FB-4B9C-2256FEE12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12D7E3B-3EAD-55BA-7BD0-1AC049BAFB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3" name="Groupe 42">
            <a:extLst>
              <a:ext uri="{FF2B5EF4-FFF2-40B4-BE49-F238E27FC236}">
                <a16:creationId xmlns:a16="http://schemas.microsoft.com/office/drawing/2014/main" id="{C4FA4706-FFD1-01A1-6C1D-C875CE6FF391}"/>
              </a:ext>
            </a:extLst>
          </p:cNvPr>
          <p:cNvGrpSpPr/>
          <p:nvPr/>
        </p:nvGrpSpPr>
        <p:grpSpPr>
          <a:xfrm>
            <a:off x="2361900" y="1100386"/>
            <a:ext cx="7468200" cy="1374319"/>
            <a:chOff x="1769952" y="1163757"/>
            <a:chExt cx="7468200" cy="1374319"/>
          </a:xfrm>
        </p:grpSpPr>
        <p:pic>
          <p:nvPicPr>
            <p:cNvPr id="3" name="Graphique 2">
              <a:extLst>
                <a:ext uri="{FF2B5EF4-FFF2-40B4-BE49-F238E27FC236}">
                  <a16:creationId xmlns:a16="http://schemas.microsoft.com/office/drawing/2014/main" id="{90D560D7-9087-678E-9D87-E09D30A45DB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82776" y="1500081"/>
              <a:ext cx="1755376" cy="720751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030A20D1-5465-2681-9919-6877FA2A8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952" y="1494338"/>
              <a:ext cx="2817406" cy="720451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25E7B521-3680-1FA6-2B5E-EB4F33469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2295" y="1163757"/>
              <a:ext cx="1755376" cy="1374319"/>
            </a:xfrm>
            <a:prstGeom prst="rect">
              <a:avLst/>
            </a:prstGeom>
          </p:spPr>
        </p:pic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9855FC7B-45DA-AF41-14F8-4F5D2B1275FF}"/>
              </a:ext>
            </a:extLst>
          </p:cNvPr>
          <p:cNvGrpSpPr/>
          <p:nvPr/>
        </p:nvGrpSpPr>
        <p:grpSpPr>
          <a:xfrm>
            <a:off x="3082021" y="4120060"/>
            <a:ext cx="6027959" cy="1240309"/>
            <a:chOff x="810242" y="4282016"/>
            <a:chExt cx="6027959" cy="1240309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C638841E-7F90-E373-5620-423B32852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188" y="4533692"/>
              <a:ext cx="2536888" cy="736958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D2ADC67D-7E71-0C7E-0B91-D67B1B4E6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42" y="4412419"/>
              <a:ext cx="1434650" cy="933371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0B00A287-FEE9-8EB7-46CE-337365B82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1" y="4282016"/>
              <a:ext cx="936000" cy="1240309"/>
            </a:xfrm>
            <a:prstGeom prst="rect">
              <a:avLst/>
            </a:prstGeom>
          </p:spPr>
        </p:pic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AEA85920-D0F4-B217-A0B0-76C9FD4FE8E7}"/>
              </a:ext>
            </a:extLst>
          </p:cNvPr>
          <p:cNvGrpSpPr/>
          <p:nvPr/>
        </p:nvGrpSpPr>
        <p:grpSpPr>
          <a:xfrm>
            <a:off x="1328987" y="2760355"/>
            <a:ext cx="9534026" cy="1110981"/>
            <a:chOff x="956649" y="2805620"/>
            <a:chExt cx="9534026" cy="1110981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AC7FA20E-6351-4478-259B-7C86A1151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2854" y="2884845"/>
              <a:ext cx="3017821" cy="923244"/>
            </a:xfrm>
            <a:prstGeom prst="rect">
              <a:avLst/>
            </a:prstGeom>
          </p:spPr>
        </p:pic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AB54531C-AB25-86B8-2C79-C6468F320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569" y="2805620"/>
              <a:ext cx="2217348" cy="1110981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C2E82A9D-31E5-4922-E14B-B54885EC1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649" y="2829474"/>
              <a:ext cx="3017822" cy="10632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84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02A69-154C-7C7C-A125-C428B2962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55020BF-E1E3-9823-4A06-5BEFF51675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4" name="Groupe 33">
            <a:extLst>
              <a:ext uri="{FF2B5EF4-FFF2-40B4-BE49-F238E27FC236}">
                <a16:creationId xmlns:a16="http://schemas.microsoft.com/office/drawing/2014/main" id="{9DB4C7CB-A5C1-A568-70FA-34F000AE99F6}"/>
              </a:ext>
            </a:extLst>
          </p:cNvPr>
          <p:cNvGrpSpPr/>
          <p:nvPr/>
        </p:nvGrpSpPr>
        <p:grpSpPr>
          <a:xfrm>
            <a:off x="2951217" y="3256993"/>
            <a:ext cx="6180930" cy="1913026"/>
            <a:chOff x="1819442" y="2361578"/>
            <a:chExt cx="6180930" cy="1913026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7DF75CB9-382E-C495-F7EF-BA4CB1100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26" t="20736" r="19837" b="24178"/>
            <a:stretch>
              <a:fillRect/>
            </a:stretch>
          </p:blipFill>
          <p:spPr>
            <a:xfrm>
              <a:off x="6159628" y="2496493"/>
              <a:ext cx="1840744" cy="1593411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BDC346CB-09B5-6410-8853-BEFA1DDD3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9442" y="2361578"/>
              <a:ext cx="1913026" cy="1913026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1B03D1CF-4691-9C70-2338-3EA0858A2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2088" y="2596081"/>
              <a:ext cx="1707920" cy="1493823"/>
            </a:xfrm>
            <a:prstGeom prst="rect">
              <a:avLst/>
            </a:prstGeom>
          </p:spPr>
        </p:pic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27AD6CB-58D7-4DBF-CFB5-50144CFD3072}"/>
              </a:ext>
            </a:extLst>
          </p:cNvPr>
          <p:cNvGrpSpPr/>
          <p:nvPr/>
        </p:nvGrpSpPr>
        <p:grpSpPr>
          <a:xfrm>
            <a:off x="1946307" y="868255"/>
            <a:ext cx="8299387" cy="2892581"/>
            <a:chOff x="950615" y="362139"/>
            <a:chExt cx="8299387" cy="2892581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70016D47-11F7-B185-9871-EDD45D371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2" t="22144" r="20123" b="22770"/>
            <a:stretch>
              <a:fillRect/>
            </a:stretch>
          </p:blipFill>
          <p:spPr>
            <a:xfrm>
              <a:off x="7542082" y="1002670"/>
              <a:ext cx="1707920" cy="1593411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93F13095-0ACA-F024-C001-5D3940FCE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2339" y="362139"/>
              <a:ext cx="2892581" cy="2892581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16451444-8C48-F23B-10B5-BBA42C862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75" t="22457" r="19106" b="22457"/>
            <a:stretch>
              <a:fillRect/>
            </a:stretch>
          </p:blipFill>
          <p:spPr>
            <a:xfrm>
              <a:off x="950615" y="1002670"/>
              <a:ext cx="1756371" cy="1593411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F073FB03-8B7C-B852-BE8D-E4B240A01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27" t="22339" r="16236" b="22610"/>
            <a:stretch>
              <a:fillRect/>
            </a:stretch>
          </p:blipFill>
          <p:spPr>
            <a:xfrm>
              <a:off x="3027257" y="1002670"/>
              <a:ext cx="1914266" cy="15934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023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AF6EF-C54A-7BB0-7D5A-416506A02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B72BC70-C545-F3B6-70C8-507D69A6C7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7" name="Groupe 26">
            <a:extLst>
              <a:ext uri="{FF2B5EF4-FFF2-40B4-BE49-F238E27FC236}">
                <a16:creationId xmlns:a16="http://schemas.microsoft.com/office/drawing/2014/main" id="{FEBF71CE-DA4A-EC69-A483-1CCDD3A0E093}"/>
              </a:ext>
            </a:extLst>
          </p:cNvPr>
          <p:cNvGrpSpPr/>
          <p:nvPr/>
        </p:nvGrpSpPr>
        <p:grpSpPr>
          <a:xfrm>
            <a:off x="1005605" y="1188656"/>
            <a:ext cx="8637253" cy="3938424"/>
            <a:chOff x="1934177" y="1650854"/>
            <a:chExt cx="8323646" cy="3795425"/>
          </a:xfrm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274713D7-EDC5-AA24-9608-5F24834F656C}"/>
                </a:ext>
              </a:extLst>
            </p:cNvPr>
            <p:cNvGrpSpPr/>
            <p:nvPr/>
          </p:nvGrpSpPr>
          <p:grpSpPr>
            <a:xfrm>
              <a:off x="1934177" y="2702687"/>
              <a:ext cx="8323646" cy="1452626"/>
              <a:chOff x="1207113" y="1337358"/>
              <a:chExt cx="8323646" cy="1452626"/>
            </a:xfrm>
          </p:grpSpPr>
          <p:pic>
            <p:nvPicPr>
              <p:cNvPr id="3" name="Image 2">
                <a:extLst>
                  <a:ext uri="{FF2B5EF4-FFF2-40B4-BE49-F238E27FC236}">
                    <a16:creationId xmlns:a16="http://schemas.microsoft.com/office/drawing/2014/main" id="{0E8593B5-505C-6843-DBDC-A1A8097EC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7113" y="1650085"/>
                <a:ext cx="3570370" cy="926125"/>
              </a:xfrm>
              <a:prstGeom prst="rect">
                <a:avLst/>
              </a:prstGeom>
            </p:spPr>
          </p:pic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3EA38FEE-3D91-B4F3-B212-5AE0756B21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01828" y="1337358"/>
                <a:ext cx="1452626" cy="1452626"/>
              </a:xfrm>
              <a:prstGeom prst="rect">
                <a:avLst/>
              </a:prstGeom>
            </p:spPr>
          </p:pic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DD787B44-AEBC-C167-7FF3-35058C8D73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78799" y="1560029"/>
                <a:ext cx="2451960" cy="1069143"/>
              </a:xfrm>
              <a:prstGeom prst="rect">
                <a:avLst/>
              </a:prstGeom>
            </p:spPr>
          </p:pic>
        </p:grp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74344784-31F7-ECB9-9F70-8D3B57282F96}"/>
                </a:ext>
              </a:extLst>
            </p:cNvPr>
            <p:cNvGrpSpPr/>
            <p:nvPr/>
          </p:nvGrpSpPr>
          <p:grpSpPr>
            <a:xfrm>
              <a:off x="2922109" y="1650854"/>
              <a:ext cx="6347783" cy="858706"/>
              <a:chOff x="947138" y="3160566"/>
              <a:chExt cx="8792712" cy="1189447"/>
            </a:xfrm>
          </p:grpSpPr>
          <p:pic>
            <p:nvPicPr>
              <p:cNvPr id="18" name="Image 17">
                <a:extLst>
                  <a:ext uri="{FF2B5EF4-FFF2-40B4-BE49-F238E27FC236}">
                    <a16:creationId xmlns:a16="http://schemas.microsoft.com/office/drawing/2014/main" id="{63D07EA2-8CF2-7BE1-4CAA-EBFD89898E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7138" y="3160566"/>
                <a:ext cx="4842076" cy="1086997"/>
              </a:xfrm>
              <a:prstGeom prst="rect">
                <a:avLst/>
              </a:prstGeom>
            </p:spPr>
          </p:pic>
          <p:pic>
            <p:nvPicPr>
              <p:cNvPr id="22" name="Image 21">
                <a:extLst>
                  <a:ext uri="{FF2B5EF4-FFF2-40B4-BE49-F238E27FC236}">
                    <a16:creationId xmlns:a16="http://schemas.microsoft.com/office/drawing/2014/main" id="{BB64BCDB-D143-E225-505B-1B1CBA4C0B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3532" y="3160566"/>
                <a:ext cx="3236318" cy="1189447"/>
              </a:xfrm>
              <a:prstGeom prst="rect">
                <a:avLst/>
              </a:prstGeom>
            </p:spPr>
          </p:pic>
        </p:grp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5924BE72-C825-55BF-FCDE-1A06A8C057DE}"/>
                </a:ext>
              </a:extLst>
            </p:cNvPr>
            <p:cNvGrpSpPr/>
            <p:nvPr/>
          </p:nvGrpSpPr>
          <p:grpSpPr>
            <a:xfrm>
              <a:off x="3189626" y="4377136"/>
              <a:ext cx="5812748" cy="1069143"/>
              <a:chOff x="3525142" y="4460360"/>
              <a:chExt cx="5812748" cy="1069143"/>
            </a:xfrm>
          </p:grpSpPr>
          <p:pic>
            <p:nvPicPr>
              <p:cNvPr id="20" name="Image 19">
                <a:extLst>
                  <a:ext uri="{FF2B5EF4-FFF2-40B4-BE49-F238E27FC236}">
                    <a16:creationId xmlns:a16="http://schemas.microsoft.com/office/drawing/2014/main" id="{D783E487-9533-BDBA-139F-024030F8DF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37752" y="4460360"/>
                <a:ext cx="1400138" cy="1069143"/>
              </a:xfrm>
              <a:prstGeom prst="rect">
                <a:avLst/>
              </a:prstGeom>
            </p:spPr>
          </p:pic>
          <p:pic>
            <p:nvPicPr>
              <p:cNvPr id="24" name="Image 23">
                <a:extLst>
                  <a:ext uri="{FF2B5EF4-FFF2-40B4-BE49-F238E27FC236}">
                    <a16:creationId xmlns:a16="http://schemas.microsoft.com/office/drawing/2014/main" id="{C1949D2D-302F-D8DD-6AF6-BB9CAFAE7E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5142" y="4565578"/>
                <a:ext cx="4051173" cy="858706"/>
              </a:xfrm>
              <a:prstGeom prst="rect">
                <a:avLst/>
              </a:prstGeom>
            </p:spPr>
          </p:pic>
        </p:grp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50E119D4-DFC8-4FB0-930C-193003C275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43840" y="3688373"/>
            <a:ext cx="2935166" cy="144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5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0AA63A897ECE4985CAE42F11249BE0" ma:contentTypeVersion="13" ma:contentTypeDescription="Crée un document." ma:contentTypeScope="" ma:versionID="ac008d2c7d3b2242ab2da20447384ab1">
  <xsd:schema xmlns:xsd="http://www.w3.org/2001/XMLSchema" xmlns:xs="http://www.w3.org/2001/XMLSchema" xmlns:p="http://schemas.microsoft.com/office/2006/metadata/properties" xmlns:ns2="e27b349e-fa12-4762-a1cc-19b97d8d636a" xmlns:ns3="a9932de2-c428-4129-bd59-b36746d1e86a" targetNamespace="http://schemas.microsoft.com/office/2006/metadata/properties" ma:root="true" ma:fieldsID="d28c9bfac9274a299c7207890aceebe4" ns2:_="" ns3:_="">
    <xsd:import namespace="e27b349e-fa12-4762-a1cc-19b97d8d636a"/>
    <xsd:import namespace="a9932de2-c428-4129-bd59-b36746d1e8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7b349e-fa12-4762-a1cc-19b97d8d63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6edb16c3-00c8-45a6-9193-f11d111e72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932de2-c428-4129-bd59-b36746d1e86a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ccf79d0-c672-452b-a75b-7cc466b3f5cd}" ma:internalName="TaxCatchAll" ma:showField="CatchAllData" ma:web="a9932de2-c428-4129-bd59-b36746d1e8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932de2-c428-4129-bd59-b36746d1e86a" xsi:nil="true"/>
    <lcf76f155ced4ddcb4097134ff3c332f xmlns="e27b349e-fa12-4762-a1cc-19b97d8d636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76B70F-EA37-4B78-995D-F46C5D56A7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6A57E9-1793-436E-A03C-980AEDB62A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7b349e-fa12-4762-a1cc-19b97d8d636a"/>
    <ds:schemaRef ds:uri="a9932de2-c428-4129-bd59-b36746d1e8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3EEE7D-20FC-400D-B62F-060C3EEDCA39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4e4d52f5-2743-44ab-bed0-1de5e12bb505"/>
    <ds:schemaRef ds:uri="e29c414e-bf67-4bbd-91f5-a2882d11c230"/>
    <ds:schemaRef ds:uri="http://schemas.openxmlformats.org/package/2006/metadata/core-properties"/>
    <ds:schemaRef ds:uri="http://www.w3.org/XML/1998/namespace"/>
    <ds:schemaRef ds:uri="http://purl.org/dc/dcmitype/"/>
    <ds:schemaRef ds:uri="a9932de2-c428-4129-bd59-b36746d1e86a"/>
    <ds:schemaRef ds:uri="e27b349e-fa12-4762-a1cc-19b97d8d636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8129</TotalTime>
  <Words>20</Words>
  <Application>Microsoft Office PowerPoint</Application>
  <PresentationFormat>Grand écran</PresentationFormat>
  <Paragraphs>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Nexa Bold</vt:lpstr>
      <vt:lpstr>Nexa Light</vt:lpstr>
      <vt:lpstr>Thème Office</vt:lpstr>
      <vt:lpstr>Vendredi 15 mai 2026</vt:lpstr>
      <vt:lpstr>Soirée retrouvailles présentée par</vt:lpstr>
      <vt:lpstr>MERCI À NOS PRÉCIEUX commanditaires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Eugénie Mailhot-Sanche</dc:creator>
  <cp:lastModifiedBy>Alexandra  Belarbi</cp:lastModifiedBy>
  <cp:revision>482</cp:revision>
  <dcterms:created xsi:type="dcterms:W3CDTF">2023-05-18T21:37:43Z</dcterms:created>
  <dcterms:modified xsi:type="dcterms:W3CDTF">2026-05-15T19:10:25Z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0x0101005B0AA63A897ECE4985CAE42F11249BE0</vt:lpwstr>
  </property>
  <property fmtid="{D5CDD505-2E9C-101B-9397-08002B2CF9AE}" pid="3" name="MediaServiceImageTags">
    <vt:lpwstr/>
  </property>
  <property fmtid="{D5CDD505-2E9C-101B-9397-08002B2CF9AE}" pid="4" name="Order">
    <vt:r8>1306900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